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BE0B80-B2DC-4CB9-BB0C-34027BE3E0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705D3C-999D-490F-BC43-5EF6758020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3BB329-35B5-4B26-8A57-DE24F628DA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595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Slide 1</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2024-05-19T04:06:26Z</dcterms:modified>
</cp:coreProperties>
</file>