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27FDEDA-C273-4B21-9F2A-76A6932E232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405ECC-4D8B-42BA-AB6D-835A2386A98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Users first format their data to BIDS and then upload their data to OpenNeuro web interface, which stores it on its AWS back end. The NEMAR SDSC Data Storage back end and then automatically sync/download the data from OpenNeuro. Data statistics and visualizations are precomputed for display by NSG Compute. The NEMAR web interface (bottom box) serves the data to NEMAR users. The NEMAR search engine allows users to search through and select data for analysis for their projects. Data identifiers found on NEMAR (for example, OpenNeuro dataset index ds123456) can then be used in analysis scripts the user sends through the NSG to retrieve and process the selected data without requiring data download and subsequent re-upload.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F1CC53-012B-40DD-9EF6-E7AD547F68B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9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baac096, </a:t>
            </a:r>
            <a:r>
              <a:rPr lang="en-US" altLang="en-US" sz="1000">
                <a:solidFill>
                  <a:srgbClr val="333333"/>
                </a:solidFill>
                <a:hlinkClick r:id="rId3"/>
              </a:rPr>
              <a:t>https://doi.org/10.1093/database/baac096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Users first format their data to BIDS and then upload their data to OpenNeuro web interface, which stores it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25064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Users first format their data to BIDS and then upload their data to OpenNeuro web interface, which stores it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2024-05-17T10:25:32Z</dcterms:modified>
</cp:coreProperties>
</file>