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3CF01-B310-4009-93CC-BB98C85F7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04BE7-EE1B-4D34-B9D8-0889331926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PDC compression of the coordinates for the first two residues for the AlphaFold structure of methylated-DNA—protein-cysteine methyltransferase (UniProt ID P0AFH0). (A) Lossless compression. (B) Lossy compression.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F4938-49F0-4C90-9C6A-5940740DDD5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Illustration of PDC compression of the coordinates for the first two residues for the AlphaFold structure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1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Illustration of PDC compression of the coordinates for the first two residues for the AlphaFold structure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2024-05-19T06:26:29Z</dcterms:modified>
</cp:coreProperties>
</file>