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34BDF6-4EE4-4F2F-8BB4-02437B9717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ABB6C5-B668-4BB6-8175-D922E0E33C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Designing characteristics of medicinal herbs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1F3602-EA6E-4C72-AFEE-FD9E666B54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1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baac110,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Designing characteristics of medicinal herbs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1896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Designing characteristics of medicinal herbs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2024-05-19T08:35:53Z</dcterms:modified>
</cp:coreProperties>
</file>