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302ED-EC12-4F98-8E60-BFE44033B0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BE3846-6E50-403D-935D-97261088E4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Proteome search interface of substring search mode. User can search the proteome data using any one option or multiple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1579F-53EA-4C69-B8E0-BD7EB460D8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Proteome search interface of substring search mode. User can search the proteome data using any one option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34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Proteome search interface of substring search mode. User can search the proteome data using any one option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2024-05-04T19:06:13Z</dcterms:modified>
</cp:coreProperties>
</file>