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A678BF-ADF3-48E6-AC12-C083C1CE89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F4E3C-1E14-49CC-B873-A09DF4EF49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 flow chart of iCAZyGFADB.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AA9E9-6BCF-4FC2-B824-17C9BE2350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Design flow chart of iCAZyGFADB.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73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Design flow chart of iCAZyGFADB.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2024-05-19T06:37:19Z</dcterms:modified>
</cp:coreProperties>
</file>