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6B8D28-70AC-4F7D-8A63-12284EB8F5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0A1697-B379-47C4-88A7-58402E3248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 processing overview. Apache Spark and the star logo are trademarks of the Apache Software Foundation in the United States and/or other countries.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A3364E-2642-4310-A17F-FCF3319B90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Data processing overview. Apache Spark and the star logo are trademarks of the Apache Software Foundation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6234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Data processing overview. Apache Spark and the star logo are trademarks of the Apache Software Foundation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2024-05-19T08:36:06Z</dcterms:modified>
</cp:coreProperties>
</file>