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ADEF2-E423-4FD3-B6AA-018D061CB7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8C5185-2182-42DB-A3A2-243725EB46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substring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BAD46D-7A4B-41CB-8B61-B70A1B1341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Proteome search interface of substring search mode. User can search the proteome data using any one option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Proteome search interface of substring search mode. User can search the proteome data using any one option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2024-05-18T23:25:08Z</dcterms:modified>
</cp:coreProperties>
</file>