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0F207-AFDA-4E63-BFDF-73D005AA2E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234B7-D6AB-436D-8F12-3FE5EC9226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MicroRNA binding sites on mRNA_hmga2 entry. (A) and (B) The annotation process. (A) mRNA_hmga2 entry in IntAct is annotated with the sequence and ID of the main transcript of the gene (identified by GIFT), together with the Ensembl gene ID and a RefSeq. (B) Mutations affecting the interactions are mapped on the transcript sequence. (C) Hmga2-3ʹUTR regions identified as necessary for the microRNA binding. (D) The interaction viewer in the webpage: the arrow indicates the lens to select to see the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B3F66-B00D-4F5F-892D-4FA9CD61B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MicroRNA binding sites on mRNA_hmga2 entry. (A) and (B) The annotation process. (A) mRNA_hmga2 entry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21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MicroRNA binding sites on mRNA_hmga2 entry. (A) and (B) The annotation process. (A) mRNA_hmga2 entry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2024-05-19T08:57:19Z</dcterms:modified>
</cp:coreProperties>
</file>