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8C1444-FAAE-4CCC-9A4A-A8E0570E70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74683E-199A-4B80-A573-CB375C66EF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FooDrugs PubMed articles distribution by publication date. Articles with publication dates between 1980 and 2023 are shown. 779 articles published before 1980 are excluded from the figure. Search date was 28 July 2023.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B7AE46-8392-45C3-AB1E-0D872B81B93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baad075, </a:t>
            </a:r>
            <a:r>
              <a:rPr lang="en-US" altLang="en-US" sz="1000">
                <a:solidFill>
                  <a:srgbClr val="333333"/>
                </a:solidFill>
                <a:hlinkClick r:id="rId3"/>
              </a:rPr>
              <a:t>https://doi.org/10.1093/database/baad075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FooDrugs PubMed articles distribution by publication date. Articles with publication dates between 1980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01900" y="1371600"/>
            <a:ext cx="41322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FooDrugs PubMed articles distribution by publication date. Articles with publication dates between 1980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2024-05-19T03:44:25Z</dcterms:modified>
</cp:coreProperties>
</file>