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8BEACC-6517-498C-8390-BCD7B9DC52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C6451-5A31-4CBA-98A9-7C10568663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Quick tutorials about utilizing the website to obtain molecules on specific protein targets. We highlighted main interfaces with rectangular boxes. The bottom image displays part of the ‘overview’ page, which delivers a comprehensive evaluation of each method.
Alt text: The image shows a guide for navigating the database, detailing the steps to search for and visualize the binding pose between a molecule and a target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62E311-F189-4A19-9281-0987528A35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baad090, </a:t>
            </a:r>
            <a:r>
              <a:rPr lang="en-US" altLang="en-US" sz="1000">
                <a:solidFill>
                  <a:srgbClr val="333333"/>
                </a:solidFill>
                <a:hlinkClick r:id="rId3"/>
              </a:rPr>
              <a:t>https://doi.org/10.1093/database/baad090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Quick tutorials about utilizing the website to obtain molecules on specific protein targets. We highlighted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70300" y="1371600"/>
            <a:ext cx="18036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Quick tutorials about utilizing the website to obtain molecules on specific protein targets. We highlighted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2024-05-19T03:44:59Z</dcterms:modified>
</cp:coreProperties>
</file>