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DA6C3E6-8E71-4029-99E9-09A58EAA22E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51AC662-8859-420E-93B6-48FC3B1F305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Overview of the web server.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3C358BB-7571-47C0-9C1A-FE14C5D5B6E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6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baad062,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https://doi.org/10.1093/database/baad062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Overview of the web server.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74097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Overview of the web server.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2024-05-19T11:24:05Z</dcterms:modified>
</cp:coreProperties>
</file>