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D164D-6D9B-4CE6-8C9F-99EA4B33AD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C41CD-FD51-4D74-A9F7-15CBE8C2AE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the IHM-DB. (A) State-wise classification of datasets defines the percentage share of datasets for 13 IHR states. (B) The percentage share for category-wise datasets. The datasets are divided into six categories: food microbiome, gut microbiome, hot spring, cave, environmental, and glacier. (C) The percentage share for hypervariable-wise data. The hypervariable dataset is classified into 11 categories based on shotgun and amplicon-based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8C9A5-993B-46BA-944A-E7CE8DC212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Classification of the IHM-DB. (A) State-wise classification of datasets defines the percentage share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61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Classification of the IHM-DB. (A) State-wise classification of datasets defines the percentage share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2024-05-19T08:09:33Z</dcterms:modified>
</cp:coreProperties>
</file>