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258BB3-FFDF-4D51-B769-B75BAF00AF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2116E8-8491-4190-8085-CB48A6CC7E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overview of the NLP approach. (A) Data collection was performed by collecting documents containing at least one food and drug term in their titles and abstracts, as well as the whole DDI corpus. (B) Data preprocessing step is applied to the documents for better integration in the pipeline. (C) In the feature extraction step, different entities are recognized in the text via different methods, and entity overlap resolution is done when necessary. (D) Finally, for relationship extraction, entities are anonymized to work with the relationship extraction model used, and the resulting FDIs and documents are stored in the FooDrugs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5A46D-3666-4E77-9602-CB0A48462B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baad075, </a:t>
            </a:r>
            <a:r>
              <a:rPr lang="en-US" altLang="en-US" sz="1000">
                <a:solidFill>
                  <a:srgbClr val="333333"/>
                </a:solidFill>
                <a:hlinkClick r:id="rId3"/>
              </a:rPr>
              <a:t>https://doi.org/10.1093/database/baad075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overview of the NLP approach. (A) Data collection was performed by collecting documents containing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81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General overview of the NLP approach. (A) Data collection was performed by collecting documents containing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2024-05-19T05:10:39Z</dcterms:modified>
</cp:coreProperties>
</file>