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6C271-27E0-4E3C-B4A1-0DE7B02833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E36B6-2C06-4AD5-A7D0-95C559BDEB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view of the CORE architecture. In module (1), CORE acquires text from biomedical literature and then performs NERD to generate entity-annotated sentences. These sentences are then manually annotated by experts in module (2) to produce relation-annotated sentences, which are used to generate the datasets for training RE methods in module (3). Once trained, in module (4), the RE methods are deployed over entity-annotated sentences to automatically generate relation-annotated sentences. Finally, in module (5), relation-annotated sentences undergo a knowledge enrichment component, which generates facts, and a reliability testing component, which tags facts as ‘reliable’ or ‘unreliable’. Facts tagged as ‘reliable’ are used to populate the KB, whereas ‘unreliable’ facts are returned to experts for re-annotation.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BCB38-E918-468B-A8DC-21C7BA0288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Detailed view of the CORE architecture. In module (1), CORE acquires text from biomedical literature and then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188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Detailed view of the CORE architecture. In module (1), CORE acquires text from biomedical literature and then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2024-05-19T08:10:23Z</dcterms:modified>
</cp:coreProperties>
</file>