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77A36-D400-40C1-8D82-22870F068D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5D4A58-E3D1-4532-87CD-FBAD7C73B3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Prediction overlap concerning TPs (left) and FPs (right) between an ensemble of baseline models and an ensemble of models extended with chemical descriptions.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1C25A2-6BB8-4C91-94B7-D66FBC3F58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Prediction overlap concerning TPs (left) and FPs (right) between an ensemble of baseline models and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429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Prediction overlap concerning TPs (left) and FPs (right) between an ensemble of baseline models and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2024-05-18T17:54:22Z</dcterms:modified>
</cp:coreProperties>
</file>