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59D9B-AC56-4365-9729-F3B8C306B5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2BB275-A776-40CE-B097-D39E8367CD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interfaces. Screenshots are showcased for (A) the main interface, (B) Human Tissue Map and (C) Cancer Biomarker Discovery.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11BA7-74EB-4BF9-B6A8-9081B540E3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User interfaces. Screenshots are showcased for (A) the main interface, (B) Human Tissue Map and (C)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382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User interfaces. Screenshots are showcased for (A) the main interface, (B) Human Tissue Map and (C) Cancer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2024-05-19T08:36:39Z</dcterms:modified>
</cp:coreProperties>
</file>