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536F11-25CD-4497-811B-0CE91F57F1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9B431-528A-4398-B4F8-4FF3DA0F25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Module description: The MFS consists of three main modules: Features, Downstream Analysis, and Modeling. We assembled the omics features associated with each gene model in Zea mays (B73v5) based on various sources as indicated by the ‘Data sets’ arrows of the figure. Many preliminary and advanced exploratory analyses can be performed on the generated features as indicated by the ‘Exploratory analysis’ module of the figure. Systematic evaluation of machine learning (ML) approaches is used in the Modeling section to solve complex biological problems, such as pan-genome prediction. The Graphical Overview was created using BioRender.com.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1BD4B1-6515-47FB-AD1E-856BA640B1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baad078, </a:t>
            </a:r>
            <a:r>
              <a:rPr lang="en-US" altLang="en-US" sz="1000">
                <a:solidFill>
                  <a:srgbClr val="333333"/>
                </a:solidFill>
                <a:hlinkClick r:id="rId3"/>
              </a:rPr>
              <a:t>https://doi.org/10.1093/database/baad078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Module description: The MFS consists of three main modules: Features, Downstream Analysis, and Modeling. We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84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Module description: The MFS consists of three main modules: Features, Downstream Analysis, and Modeling. We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2024-05-19T07:44:34Z</dcterms:modified>
</cp:coreProperties>
</file>