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A17B87-12C3-4D78-9366-9AE10093A27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EAF36E5-56FB-44FB-8E7C-FFEE852FEC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Data analysis pipeline. The raw data from NCB SRA were downloaded and processed after quality check. The alignment data were then analyzed for identifying functional introns. The final results were deposited into the PlantIntronDB.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111309A-FFF9-4061-AEB2-4BDCC8178E9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8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baad082, </a:t>
            </a:r>
            <a:r>
              <a:rPr lang="en-US" altLang="en-US" sz="1000">
                <a:solidFill>
                  <a:srgbClr val="333333"/>
                </a:solidFill>
                <a:hlinkClick r:id="rId3"/>
              </a:rPr>
              <a:t>https://doi.org/10.1093/database/baad082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Data analysis pipeline. The raw data from NCB SRA were downloaded and processed after quality check.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1105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Data analysis pipeline. The raw data from NCB SRA were downloaded and processed after quality check.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2024-05-19T12:39:33Z</dcterms:modified>
</cp:coreProperties>
</file>