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E0B2E5-9397-426E-949D-1C2B2F50B7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2738EC-0DAD-4D50-8985-D0F6E3FFE2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major cell types and sub-cell types identified for each species.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4A7D3B-020E-4C7C-9F64-4F170831FD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major cell types and sub-cell types identified for each species.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6023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major cell types and sub-cell types identified for each species.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2024-05-19T05:51:11Z</dcterms:modified>
</cp:coreProperties>
</file>