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73C07C-7D09-4EE9-918A-EBC3E3D688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A4B5DE-36EA-46AA-9A62-F6B1938761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broad architecture of EnzyMine processing, including the front-end and back-end search engines, which return displayed data.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342878-F1B4-4FF6-BB57-AB8B0FCC0B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baaa065,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broad architecture of EnzyMine processing, including the front-end and back-end search engines, which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8042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broad architecture of EnzyMine processing, including the front-end and back-end search engines, which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2024-05-19T03:44:39Z</dcterms:modified>
</cp:coreProperties>
</file>