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9F67A7-BBB7-43CF-B3F3-527F7012E1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A45988-C5B9-4B0B-976D-9DFDD83C11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Sampling sites with spider assemblage data available in ARAapp, with data from 26 October 2023.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0C2628-0967-4FE8-B47D-E0DA423F24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Sampling sites with spider assemblage data available in ARAapp, with data from 26 October 2023.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676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Sampling sites with spider assemblage data available in ARAapp, with data from 26 October 2023.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2024-05-09T21:02:45Z</dcterms:modified>
</cp:coreProperties>
</file>