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959F1-9C77-412D-9365-52B714348C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36A887-1710-4C9C-9D47-D15B4B6EA7E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estimated thermal habitat across latitude for the two Krohnitta species, scatterplot of estimated temperatures (a) and 2D kernel density fitting for K. pacifica (b) and K. subtilis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DE11A-CEDD-4161-AE7C-FF51A42A0F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Visualization of estimated thermal habitat across latitude for the two Krohnitta species, scatterplot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095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Visualization of estimated thermal habitat across latitude for the two Krohnitta species, scatterplot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2024-05-19T06:58:35Z</dcterms:modified>
</cp:coreProperties>
</file>