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F3487-43A4-4429-A113-4F43CF9ACD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A4BE23-4BBE-431F-9507-A9D229AB08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CoMentG main interface with the input form. In this example, the user is looking for relationships between ‘Alzheimer’s disease’ (DOID: 10652) and clinical signs (HPO), gene/protein functions (GO), cell types (CL) and chemical compounds (HMDB).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4BBB12-F497-45D9-ACFC-AC84AB5D10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CoMentG main interface with the input form. In this example, the user is looking for relationships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37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CoMentG main interface with the input form. In this example, the user is looking for relationships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2024-05-20T19:45:09Z</dcterms:modified>
</cp:coreProperties>
</file>