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705773-B645-4270-8F3E-275F1A025E2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05FAF0-9E7F-40F8-8820-65387E02E85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5.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User-friendly interface with autofill option to (A) select species using auto-filling options or from a drop-down list and (B) search specific proteome using accession numbers.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2023.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924C7F1-F4D2-4206-A9BF-FDF562984FC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d004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2023, , 2023, baad004,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https://doi.org/10.1093/database/baad004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5. </a:t>
            </a:r>
            <a:r>
              <a:rPr lang="en-US" altLang="en-US" b="0"/>
              <a:t>User-friendly interface with autofill option to (A) select species using auto-filling options or from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235366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5. User-friendly interface with autofill option to (A) select species using auto-filling options or from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2024-05-04T11:38:21Z</dcterms:modified>
</cp:coreProperties>
</file>