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87066-C41F-4C3D-A190-0D117F8E0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3F8CC-C14A-4C75-819D-EE3D0F8C1B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information contained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9A76E-3C1C-4590-BE8B-4238845CE7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most frequent variations.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9A76E-3C1C-4590-BE8B-4238845CE7F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UML diagram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9A76E-3C1C-4590-BE8B-4238845CE7F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the information contained in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8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most frequent variations.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2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UML diagram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88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An overview of the information contained in the database.
</vt:lpstr>
      <vt:lpstr>Figure 3. The most frequent variations.
</vt:lpstr>
      <vt:lpstr>Figure 2. The UML diagram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2024-05-19T04:05:40Z</dcterms:modified>
</cp:coreProperties>
</file>