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09A98-5A40-4E7B-A458-241D7DBFC4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220BF-998E-46A1-BEE9-4DA5B298AA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A1.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Business layer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65172-FAFD-4181-A6C6-8AB6BCA1CA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A1. </a:t>
            </a:r>
            <a:r>
              <a:rPr lang="en-US" altLang="en-US" b="0"/>
              <a:t>Business layer classes.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55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A1. Business layer classes.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2024-05-19T03:44:52Z</dcterms:modified>
</cp:coreProperties>
</file>