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458B7-38CA-47EE-A20B-D239C2A647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F5FF8-4CB5-4847-9FD8-81BEBCC434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Venn diagram shows shared genes among ciliopathy-related genes of primary, secondary and atypical ciliopathies.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910DF-C5D5-4BE8-A07D-FD1EDCE34F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Venn diagram shows shared genes among ciliopathy-related genes of primary, secondary and atypical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2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Venn diagram shows shared genes among ciliopathy-related genes of primary, secondary and atypical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2024-05-19T12:39:47Z</dcterms:modified>
</cp:coreProperties>
</file>