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7EC533-B52E-45DD-9583-5CF02BFB350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E9E111-2164-4B71-B4E2-1DE96AE3D70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representation of overall strategy used in the construction of DISPEL database.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56A475-CCC5-473C-9D31-A3A63CB13D6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7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https://doi.org/10.1093/database/baad073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Schematic representation of overall strategy used in the construction of DISPEL database.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82900" y="1371600"/>
            <a:ext cx="337704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Schematic representation of overall strategy used in the construction of DISPEL database.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2024-05-19T11:54:18Z</dcterms:modified>
</cp:coreProperties>
</file>