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83FAEE-AC5A-4D7B-A6BD-E56D952B79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8057C3-C40B-4189-AC9C-3FF4D1F0FF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End-to-end data flow of the WASP web surveys.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C57A8-ED08-4472-A9E0-E4D7D8EA26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End-to-end data flow of the WASP web surveys.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14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End-to-end data flow of the WASP web surveys.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2024-05-19T06:37:43Z</dcterms:modified>
</cp:coreProperties>
</file>