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4C7DC4-1A55-4688-98FF-4973122CC1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362589-249D-4A7D-82C4-53D5725D3D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ISNI and GRID percentage of authors per publication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CA7A7-9DA4-4001-8DE6-DF0DA8A884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12. </a:t>
            </a:r>
            <a:r>
              <a:rPr lang="en-US" altLang="en-US" b="0"/>
              <a:t>ISNI and GRID percentage of authors per publication year.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38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12. ISNI and GRID percentage of authors per publication year.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2024-05-19T12:19:21Z</dcterms:modified>
</cp:coreProperties>
</file>