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2BCB1-FDED-47BF-A6CA-C3C6C20B18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6AAB48-F1D6-48DC-9338-931DF35BFC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the overall transcriptomic approach. (A) Data collection consists of the search of food transcriptomic studies with food keywords. (B) Data processing and differential expression analysis are performed with limma to get 150 up- and down-regulated genes in food condition vs control. (C) Genes present in BING space sent to CMap to compute similarity scores with drug transcriptomic profiles.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72BF1-5DE1-4FD9-8FE8-302F775731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baad075, </a:t>
            </a:r>
            <a:r>
              <a:rPr lang="en-US" altLang="en-US" sz="1000">
                <a:solidFill>
                  <a:srgbClr val="333333"/>
                </a:solidFill>
                <a:hlinkClick r:id="rId3"/>
              </a:rPr>
              <a:t>https://doi.org/10.1093/database/baad075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the overall transcriptomic approach. (A) Data collection consists of the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58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representation of the overall transcriptomic approach. (A) Data collection consists of the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2024-05-19T05:31:58Z</dcterms:modified>
</cp:coreProperties>
</file>