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A82D6-B182-496F-BCD7-669E743D71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1C6E6-9F8D-4281-BBFF-467572DC86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Wynn diagram of four database coverage of EC number, a: sequence amount in UniProt, b: reaction amount in Rhea, c: family classification amount in PROSITE, d: 3D structure amount in Protein Data Bank. (B) The overall distribution of core-to-core across the seven types of enzyme.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8A605-3D1B-4AE2-8212-0A3F8D354C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Wynn diagram of four database coverage of EC number, a: sequence amount in UniProt, b: reaction amount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25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Wynn diagram of four database coverage of EC number, a: sequence amount in UniProt, b: reaction amount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2024-05-19T06:06:45Z</dcterms:modified>
</cp:coreProperties>
</file>