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62474D-B75F-4076-89AA-82E4FC5833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83E39-0970-4631-9D96-008CBE092D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plot showing retrieved species numbers from online databases compared with IUCN Red Lists for the examined taxa.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C8B7D2-3D0D-45A7-86A7-BA0E7DAAC6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Bar plot showing retrieved species numbers from online databases compared with IUCN Red Lists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00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Bar plot showing retrieved species numbers from online databases compared with IUCN Red Lists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2024-05-20T19:02:03Z</dcterms:modified>
</cp:coreProperties>
</file>