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4B91F-ED84-4027-A151-9BBD1D3C12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240B8-DA25-41C0-A803-1140C27CF5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Knowledge graph presentation of NSCLC: (A) NSCLC relationships between genes, drugs and clinical trials, respectively; (B) inferred relationships of NSCLC; (C) reasoning between NSCLC and Fruquintinib.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7F20B-2C01-4A8E-96A1-BF355A400D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Knowledge graph presentation of NSCLC: (A) NSCLC relationships between genes, drugs and clinical trials,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284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Knowledge graph presentation of NSCLC: (A) NSCLC relationships between genes, drugs and clinical trials,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2024-05-19T12:19:44Z</dcterms:modified>
</cp:coreProperties>
</file>