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CC095D-05FE-430F-A57A-D4E5FB92716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1342DD-0634-49BE-9565-0ACFAA331E1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Home page of the FungiProteomeDB. It shows the basic information about the DB.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6DBFED-DB94-4E8F-8479-0F9E0915F87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Home page of the FungiProteomeDB. It shows the basic information about the DB.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371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Home page of the FungiProteomeDB. It shows the basic information about the DB.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2024-05-04T18:47:42Z</dcterms:modified>
</cp:coreProperties>
</file>