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D3B60-AEDC-4FB4-B38A-38D4071F62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8FFD0-9A75-442E-A42B-00EC0354B9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List of hexaploid, tetraploid and diploid wheat species in the pan-genome BLAST database and synteny comparison. Among the total 29 varieties, 16 are hexaploid, two are tetraploid and 11 are diploid (two with A genome, one with B genome, six with D genome and two with S genome).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9FA6A-5F82-4BA2-A1B5-3EDD180762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List of hexaploid, tetraploid and diploid wheat species in the pan-genome BLAST database and synteny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8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List of hexaploid, tetraploid and diploid wheat species in the pan-genome BLAST database and synteny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2024-05-19T04:51:41Z</dcterms:modified>
</cp:coreProperties>
</file>