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90594-F43F-49CB-9872-C6915BCD4C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770E3-9212-4C1E-B13C-8326578DB8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the LncPCD web interface. (A) Overview of the Home page. (B) Overview of the Browse page. (C) Overview of the Statistics page. (D) Overview of the Search page. (E) Overview of the Download page. (F) Overview of the Help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38F35-175C-456A-8AF1-BCFDD4247A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baad087, </a:t>
            </a:r>
            <a:r>
              <a:rPr lang="en-US" altLang="en-US" sz="1000">
                <a:solidFill>
                  <a:srgbClr val="333333"/>
                </a:solidFill>
                <a:hlinkClick r:id="rId3"/>
              </a:rPr>
              <a:t>https://doi.org/10.1093/database/baad087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the LncPCD web interface. (A) Overview of the Home page. (B) Overview of the Browse page.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3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Overview of the LncPCD web interface. (A) Overview of the Home page. (B) Overview of the Browse page.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2024-05-19T09:55:51Z</dcterms:modified>
</cp:coreProperties>
</file>