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105F6-FA23-45FA-B970-F4E767B5C6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8B1AC-84B6-4035-B35B-3724ED8DB7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biological observation records of K. pacifica in February (a) and October (b) and K. subtilis in February (c) and October (d). Data are pooled over 11 years (1982–1992).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5F6CC2-29FA-48F5-B818-915B545B1B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biological observation records of K. pacifica in February (a) and October (b) and K. subtilis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277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Distribution of biological observation records of K. pacifica in February (a) and October (b) and K. subtilis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2024-05-19T05:31:33Z</dcterms:modified>
</cp:coreProperties>
</file>