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611479-2B5F-441C-BCD9-798BEEAA43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71A7D-E883-4C82-B23A-7DB4CAE044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bar plot shows for each examined taxon the count of the three most common reasons (synonyms, misspelling and taxonomic reassessment) for taxonomic discrepancy between the IUCN Red Lists and the reference taxonomy of GenBank and BOLD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B2E6C-6762-4540-AF34-0E958FCBB2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bar plot shows for each examined taxon the count of the three most common reasons (synonyms, misspelling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21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bar plot shows for each examined taxon the count of the three most common reasons (synonyms, misspelling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2024-05-20T18:05:14Z</dcterms:modified>
</cp:coreProperties>
</file>