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B2C16-7AA1-42E1-B857-EAA4914156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B416E-5221-44A6-9EB4-904BE66D3C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depiction of the miRNA–target interactions, along with their corresponding signaling pathways.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ED259-06CE-4F24-9F58-844709DF4C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A depiction of the miRNA–target interactions, along with their corresponding signaling pathways.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21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A depiction of the miRNA–target interactions, along with their corresponding signaling pathways.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2024-05-19T03:44:09Z</dcterms:modified>
</cp:coreProperties>
</file>