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030634-4EB1-491D-8861-A5A143104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AF310-EF23-4DA3-81E7-1997B6A233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SEPDB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8C5B6-36AA-4B69-A41E-1F5F80D4C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SEPDB construction. SEPDB collects and processes relevant protein data from several databases and manually adds literature data from serum, exosomes and tissue culture to predict large-scale amino acid sequences. These data are used to implement complex web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8C5B6-36AA-4B69-A41E-1F5F80D4CC6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example illustrates the multiple validation channels SEPDB provides for secreted proteins, helping to uncover protein function. (A) Secreted proteins validate evidence information. (B) Tissue-specific transcript data of alpha-2 macroglobulin. (C) Tissue-specific proteomic data of alpha-2 macroglobulin. (D) Alpha-2 macroglobulin receptor tissue-specific expression network. (E) Expression of alpha-2 macroglobulin in serum changed with age in 170 individuals. (F) Senescence-associated secretory phenotype (SASP) expression changes of alpha-2 macroglobulin after intervention under different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B8C5B6-36AA-4B69-A41E-1F5F80D4CC6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SEPDB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85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of SEPDB construction. SEPDB collects and processes relevant protein data from several databases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0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One example illustrates the multiple validation channels SEPDB provides for secreted proteins, helping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8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2. SEPDB result page.
</vt:lpstr>
      <vt:lpstr>Figure 1. Flowchart of SEPDB construction. SEPDB collects and processes relevant protein data from several databases ...</vt:lpstr>
      <vt:lpstr>Figure 3. One example illustrates the multiple validation channels SEPDB provides for secreted proteins, helping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2024-05-12T00:55:17Z</dcterms:modified>
</cp:coreProperties>
</file>