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57EC4-75B6-4DB3-835B-1ADD17719E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84CEA-EF44-484C-BC9F-1016067588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confidence profiling for validation genes. (a–d) The corresponding pLDDT (estimated CA rms error) and TM-score of each prediction generated by AlphaFold2 and RoseTTAFold were plotted. (e–h) Structural alignments of prediction of 7JZ7 and 7AJ6. (i–j) Similar geometry of the side chains of 6SSO.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1485F-19C9-4FAD-B841-6251EFCC7F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Model confidence profiling for validation genes. (a–d) The corresponding pLDDT (estimated CA rms error)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13100" y="1371600"/>
            <a:ext cx="27207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Model confidence profiling for validation genes. (a–d) The corresponding pLDDT (estimated CA rms error)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2024-05-19T09:10:16Z</dcterms:modified>
</cp:coreProperties>
</file>