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A3BD0D-FE9E-4691-999B-AD8C28F1DE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F4693-4A65-43E7-9AD7-234EB716E3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NanoLAS website. iCAN website includes five search entries (left part) and a interface for users (right part).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C30EF-5236-4C0D-A0A8-1EAF9A19E5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architecture of NanoLAS website. iCAN website includes five search entries (left part) and a interface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238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architecture of NanoLAS website. iCAN website includes five search entries (left part) and a interface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2024-05-20T18:05:15Z</dcterms:modified>
</cp:coreProperties>
</file>