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C3B0EE-5BC7-4624-B4FD-1CEB1F87438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CD8C95-BFCA-442C-A22C-5AEA5F7BF5B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map of the African continent, indicating the number of DRC tree species present in each country. The darker the colour, the more species present.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9A6526-015C-457B-8CB0-1D8A16354BD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3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A map of the African continent, indicating the number of DRC tree species present in each country. The darker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0421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A map of the African continent, indicating the number of DRC tree species present in each country. The darker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2024-05-19T11:46:07Z</dcterms:modified>
</cp:coreProperties>
</file>