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CF624-B005-46AB-AC1A-3ACE81D178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365DDB-32EC-4EDF-8136-46E2D44D64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Neo4j database management site showcase.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731BB-0179-4299-8DBB-A51B4D8B8B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Neo4j database management site showcase.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8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Neo4j database management site showcase.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2024-05-19T08:36:28Z</dcterms:modified>
</cp:coreProperties>
</file>