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D7BE3-C96D-45D5-900E-2B5E9FB676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0BF2E-EBAD-467E-A1FF-09F5345671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paper references as ‘Chagas disease’ in PubMed (blue) and included in ChagasDB (orange) per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E5401-CD2B-460D-9FCB-F231ECF9C5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of the number of genes and proteins referenced in ChagasDB in Homo sapiens, Mus musculus and Rattus norvegicus.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E5401-CD2B-460D-9FCB-F231ECF9C5B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GO biological process enrichment of genes and proteins deregulated in Homo sapiens and Mus musculus per disease stage.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E5401-CD2B-460D-9FCB-F231ECF9C5B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Number of paper references as ‘Chagas disease’ in PubMed (blue) and included in ChagasDB (orange) per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56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Venn diagram of the number of genes and proteins referenced in ChagasDB in Homo sapiens, Mus musculus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57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GO biological process enrichment of genes and proteins deregulated in Homo sapiens and Mus musculus 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7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Number of paper references as ‘Chagas disease’ in PubMed (blue) and included in ChagasDB (orange) per year.
</vt:lpstr>
      <vt:lpstr>Figure 2. Venn diagram of the number of genes and proteins referenced in ChagasDB in Homo sapiens, Mus musculus and ...</vt:lpstr>
      <vt:lpstr>Figure 3. GO biological process enrichment of genes and proteins deregulated in Homo sapiens and Mus musculus 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2024-05-19T08:36:41Z</dcterms:modified>
</cp:coreProperties>
</file>