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D1E00-EE60-4909-9326-B22AD7D07B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23B01-186A-4DF9-B742-15AB78DB1C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of the Huntington’s Disease page, presenting all the additional features of the Diseases pages mentioned in the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2CD47A-457D-4A35-A9E6-219E4CCFCF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Top of the Huntington’s Disease page, presenting all the additional features of the Diseases pages mentioned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004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Top of the Huntington’s Disease page, presenting all the additional features of the Diseases pages mentioned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2024-05-19T12:40:10Z</dcterms:modified>
</cp:coreProperties>
</file>