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EA2AA3-0B07-409A-ADC9-9D04DA20E9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A0BD7E-279C-40C7-80CA-A5EB3075A5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Spatial distribution of the fishing effort (h/km2), landings (km/km2) and revenues per unit of effort (€/h· km2) produced by the bottom trawling fishing fleet in 2021.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E5BF2D-D01E-4BA6-9C11-8FF1EC97FD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Spatial distribution of the fishing effort (h/km</a:t>
            </a:r>
            <a:r>
              <a:rPr lang="en-US" altLang="en-US" b="0" baseline="30000"/>
              <a:t>2</a:t>
            </a:r>
            <a:r>
              <a:rPr lang="en-US" altLang="en-US" b="0"/>
              <a:t>), landings (km/km</a:t>
            </a:r>
            <a:r>
              <a:rPr lang="en-US" altLang="en-US" b="0" baseline="30000"/>
              <a:t>2</a:t>
            </a:r>
            <a:r>
              <a:rPr lang="en-US" altLang="en-US" b="0"/>
              <a:t>) and revenues per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449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Spatial distribution of the fishing effort (h/km2), landings (km/km2) and revenues per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2024-05-19T06:37:51Z</dcterms:modified>
</cp:coreProperties>
</file>