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E1060B-B534-4523-B7FE-40449C549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095D4-7C99-4CCE-9256-185A84464C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Expression Heatmap page. (A) The block for organism selection and gene id input. (B) Gene expression profile of example genes in 17 tissues or development stages of P. bretschneideri cv. ‘Dangshansuli’.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FA3CC9-AF33-49D0-8390-73A1E395C4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baad050, </a:t>
            </a:r>
            <a:r>
              <a:rPr lang="en-US" altLang="en-US" sz="1000">
                <a:solidFill>
                  <a:srgbClr val="333333"/>
                </a:solidFill>
                <a:hlinkClick r:id="rId3"/>
              </a:rPr>
              <a:t>https://doi.org/10.1093/database/baad050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Expression Heatmap page. (A) The block for organism selection and gene id input. (B) Gene expression profile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9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Expression Heatmap page. (A) The block for organism selection and gene id input. (B) Gene expression profile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2024-05-19T11:54:49Z</dcterms:modified>
</cp:coreProperties>
</file>